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684" r:id="rId2"/>
  </p:sldMasterIdLst>
  <p:handoutMasterIdLst>
    <p:handoutMasterId r:id="rId9"/>
  </p:handoutMasterIdLst>
  <p:sldIdLst>
    <p:sldId id="268" r:id="rId3"/>
    <p:sldId id="262" r:id="rId4"/>
    <p:sldId id="263" r:id="rId5"/>
    <p:sldId id="266" r:id="rId6"/>
    <p:sldId id="264" r:id="rId7"/>
    <p:sldId id="265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00"/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948" y="-1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4BF6DB8-75D8-42DA-BFD6-F6A5C55CBACC}" type="datetimeFigureOut">
              <a:rPr lang="en-US" smtClean="0"/>
              <a:t>9/21/2015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80C090F-5FF2-480F-9186-E7B535141F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096164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titlemaster_me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ltGray">
          <a:xfrm>
            <a:off x="0" y="0"/>
            <a:ext cx="9144000" cy="6862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147" name="Rectangle 3"/>
          <p:cNvSpPr>
            <a:spLocks noGrp="1" noChangeArrowheads="1"/>
          </p:cNvSpPr>
          <p:nvPr>
            <p:ph type="dt" sz="half" idx="2"/>
          </p:nvPr>
        </p:nvSpPr>
        <p:spPr>
          <a:xfrm>
            <a:off x="304800" y="6248400"/>
            <a:ext cx="1905000" cy="457200"/>
          </a:xfrm>
          <a:extLst>
            <a:ext uri="{909E8E84-426E-40DD-AFC4-6F175D3DCCD1}">
              <a14:hiddenFill xmlns:a14="http://schemas.microsoft.com/office/drawing/2010/main">
                <a:solidFill>
                  <a:schemeClr val="bg1">
                    <a:alpha val="50000"/>
                  </a:schemeClr>
                </a:solidFill>
              </a14:hiddenFill>
            </a:ext>
          </a:extLst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ftr" sz="quarter" idx="3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bg1">
                    <a:alpha val="50000"/>
                  </a:schemeClr>
                </a:solidFill>
              </a14:hiddenFill>
            </a:ext>
          </a:extLst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sldNum" sz="quarter" idx="4"/>
          </p:nvPr>
        </p:nvSpPr>
        <p:spPr>
          <a:xfrm>
            <a:off x="7010400" y="6248400"/>
            <a:ext cx="1905000" cy="457200"/>
          </a:xfrm>
          <a:extLst>
            <a:ext uri="{909E8E84-426E-40DD-AFC4-6F175D3DCCD1}">
              <a14:hiddenFill xmlns:a14="http://schemas.microsoft.com/office/drawing/2010/main">
                <a:solidFill>
                  <a:schemeClr val="bg1">
                    <a:alpha val="50000"/>
                  </a:schemeClr>
                </a:solidFill>
              </a14:hiddenFill>
            </a:ext>
          </a:extLst>
        </p:spPr>
        <p:txBody>
          <a:bodyPr/>
          <a:lstStyle>
            <a:lvl1pPr>
              <a:defRPr/>
            </a:lvl1pPr>
          </a:lstStyle>
          <a:p>
            <a:fld id="{A6C072ED-FBB5-4A97-BD1B-1185D52431AC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2362200" y="3429000"/>
            <a:ext cx="6400800" cy="1447800"/>
          </a:xfrm>
          <a:solidFill>
            <a:schemeClr val="bg1">
              <a:alpha val="50000"/>
            </a:schemeClr>
          </a:solidFill>
          <a:ln w="76200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ctrTitle" sz="quarter"/>
          </p:nvPr>
        </p:nvSpPr>
        <p:spPr>
          <a:xfrm>
            <a:off x="838200" y="1371600"/>
            <a:ext cx="7620000" cy="2057400"/>
          </a:xfrm>
          <a:solidFill>
            <a:schemeClr val="bg1">
              <a:alpha val="50000"/>
            </a:schemeClr>
          </a:solidFill>
          <a:ln w="76200">
            <a:solidFill>
              <a:schemeClr val="tx1"/>
            </a:solidFill>
            <a:miter lim="800000"/>
            <a:headEnd/>
            <a:tailEnd/>
          </a:ln>
        </p:spPr>
        <p:txBody>
          <a:bodyPr/>
          <a:lstStyle>
            <a:lvl1pPr algn="ctr">
              <a:defRPr sz="54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777177683"/>
      </p:ext>
    </p:extLst>
  </p:cSld>
  <p:clrMapOvr>
    <a:masterClrMapping/>
  </p:clrMapOvr>
  <p:transition spd="slow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24CA72B-0923-49C8-9001-D4DE7E3E4AD2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9733863"/>
      </p:ext>
    </p:extLst>
  </p:cSld>
  <p:clrMapOvr>
    <a:masterClrMapping/>
  </p:clrMapOvr>
  <p:transition spd="slow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39000" y="228600"/>
            <a:ext cx="1600200" cy="5867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438400" y="228600"/>
            <a:ext cx="4648200" cy="5867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A3C29D6-3E51-47F7-B2CF-26C70C6B2158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5064951"/>
      </p:ext>
    </p:extLst>
  </p:cSld>
  <p:clrMapOvr>
    <a:masterClrMapping/>
  </p:clrMapOvr>
  <p:transition spd="slow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titlemaster_me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ltGray">
          <a:xfrm>
            <a:off x="0" y="0"/>
            <a:ext cx="9144000" cy="6862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147" name="Rectangle 3"/>
          <p:cNvSpPr>
            <a:spLocks noGrp="1" noChangeArrowheads="1"/>
          </p:cNvSpPr>
          <p:nvPr>
            <p:ph type="dt" sz="half" idx="2"/>
          </p:nvPr>
        </p:nvSpPr>
        <p:spPr>
          <a:xfrm>
            <a:off x="304800" y="6248400"/>
            <a:ext cx="1905000" cy="457200"/>
          </a:xfrm>
          <a:extLst>
            <a:ext uri="{909E8E84-426E-40DD-AFC4-6F175D3DCCD1}">
              <a14:hiddenFill xmlns:a14="http://schemas.microsoft.com/office/drawing/2010/main">
                <a:solidFill>
                  <a:schemeClr val="bg1">
                    <a:alpha val="50000"/>
                  </a:schemeClr>
                </a:solidFill>
              </a14:hiddenFill>
            </a:ext>
          </a:extLst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ftr" sz="quarter" idx="3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bg1">
                    <a:alpha val="50000"/>
                  </a:schemeClr>
                </a:solidFill>
              </a14:hiddenFill>
            </a:ext>
          </a:extLst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sldNum" sz="quarter" idx="4"/>
          </p:nvPr>
        </p:nvSpPr>
        <p:spPr>
          <a:xfrm>
            <a:off x="7010400" y="6248400"/>
            <a:ext cx="1905000" cy="457200"/>
          </a:xfrm>
          <a:extLst>
            <a:ext uri="{909E8E84-426E-40DD-AFC4-6F175D3DCCD1}">
              <a14:hiddenFill xmlns:a14="http://schemas.microsoft.com/office/drawing/2010/main">
                <a:solidFill>
                  <a:schemeClr val="bg1">
                    <a:alpha val="50000"/>
                  </a:schemeClr>
                </a:solidFill>
              </a14:hiddenFill>
            </a:ext>
          </a:extLst>
        </p:spPr>
        <p:txBody>
          <a:bodyPr/>
          <a:lstStyle>
            <a:lvl1pPr>
              <a:defRPr/>
            </a:lvl1pPr>
          </a:lstStyle>
          <a:p>
            <a:fld id="{A6C072ED-FBB5-4A97-BD1B-1185D52431AC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2362200" y="3429000"/>
            <a:ext cx="6400800" cy="1447800"/>
          </a:xfrm>
          <a:solidFill>
            <a:schemeClr val="bg1">
              <a:alpha val="50000"/>
            </a:schemeClr>
          </a:solidFill>
          <a:ln w="76200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ctrTitle" sz="quarter"/>
          </p:nvPr>
        </p:nvSpPr>
        <p:spPr>
          <a:xfrm>
            <a:off x="838200" y="1371600"/>
            <a:ext cx="7620000" cy="2057400"/>
          </a:xfrm>
          <a:solidFill>
            <a:schemeClr val="bg1">
              <a:alpha val="50000"/>
            </a:schemeClr>
          </a:solidFill>
          <a:ln w="76200">
            <a:solidFill>
              <a:schemeClr val="tx1"/>
            </a:solidFill>
            <a:miter lim="800000"/>
            <a:headEnd/>
            <a:tailEnd/>
          </a:ln>
        </p:spPr>
        <p:txBody>
          <a:bodyPr/>
          <a:lstStyle>
            <a:lvl1pPr algn="ctr">
              <a:defRPr sz="54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105660563"/>
      </p:ext>
    </p:extLst>
  </p:cSld>
  <p:clrMapOvr>
    <a:masterClrMapping/>
  </p:clrMapOvr>
  <p:transition spd="slow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6A4112C-B2E2-4681-B392-92083F634075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1300490"/>
      </p:ext>
    </p:extLst>
  </p:cSld>
  <p:clrMapOvr>
    <a:masterClrMapping/>
  </p:clrMapOvr>
  <p:transition spd="slow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0C52BFE-6305-439C-BBDB-99F1C474C406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468012"/>
      </p:ext>
    </p:extLst>
  </p:cSld>
  <p:clrMapOvr>
    <a:masterClrMapping/>
  </p:clrMapOvr>
  <p:transition spd="slow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438400" y="1600200"/>
            <a:ext cx="31242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715000" y="1600200"/>
            <a:ext cx="31242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A146624-3DCF-408D-8C1B-A7AA7E387B7B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5279384"/>
      </p:ext>
    </p:extLst>
  </p:cSld>
  <p:clrMapOvr>
    <a:masterClrMapping/>
  </p:clrMapOvr>
  <p:transition spd="slow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C8C2E3-914F-415B-BB97-87246E0CAB94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3649413"/>
      </p:ext>
    </p:extLst>
  </p:cSld>
  <p:clrMapOvr>
    <a:masterClrMapping/>
  </p:clrMapOvr>
  <p:transition spd="slow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FC6078F-400B-409F-9F33-B341674F3C92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3146271"/>
      </p:ext>
    </p:extLst>
  </p:cSld>
  <p:clrMapOvr>
    <a:masterClrMapping/>
  </p:clrMapOvr>
  <p:transition spd="slow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A9ABE32-557A-4FA1-8602-24A723404E92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2975988"/>
      </p:ext>
    </p:extLst>
  </p:cSld>
  <p:clrMapOvr>
    <a:masterClrMapping/>
  </p:clrMapOvr>
  <p:transition spd="slow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8E332A3-4812-4956-AEFC-4FA42EE79F4A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2991754"/>
      </p:ext>
    </p:extLst>
  </p:cSld>
  <p:clrMapOvr>
    <a:masterClrMapping/>
  </p:clrMapOvr>
  <p:transition spd="slow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6A4112C-B2E2-4681-B392-92083F634075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240799"/>
      </p:ext>
    </p:extLst>
  </p:cSld>
  <p:clrMapOvr>
    <a:masterClrMapping/>
  </p:clrMapOvr>
  <p:transition spd="slow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5D55F44-ED39-4341-9438-4CDF13983A4D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3664980"/>
      </p:ext>
    </p:extLst>
  </p:cSld>
  <p:clrMapOvr>
    <a:masterClrMapping/>
  </p:clrMapOvr>
  <p:transition spd="slow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24CA72B-0923-49C8-9001-D4DE7E3E4AD2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7343141"/>
      </p:ext>
    </p:extLst>
  </p:cSld>
  <p:clrMapOvr>
    <a:masterClrMapping/>
  </p:clrMapOvr>
  <p:transition spd="slow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39000" y="228600"/>
            <a:ext cx="1600200" cy="5867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438400" y="228600"/>
            <a:ext cx="4648200" cy="5867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A3C29D6-3E51-47F7-B2CF-26C70C6B2158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5336175"/>
      </p:ext>
    </p:extLst>
  </p:cSld>
  <p:clrMapOvr>
    <a:masterClrMapping/>
  </p:clrMapOvr>
  <p:transition spd="slow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0C52BFE-6305-439C-BBDB-99F1C474C406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9020447"/>
      </p:ext>
    </p:extLst>
  </p:cSld>
  <p:clrMapOvr>
    <a:masterClrMapping/>
  </p:clrMapOvr>
  <p:transition spd="slow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438400" y="1600200"/>
            <a:ext cx="31242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715000" y="1600200"/>
            <a:ext cx="31242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A146624-3DCF-408D-8C1B-A7AA7E387B7B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2209117"/>
      </p:ext>
    </p:extLst>
  </p:cSld>
  <p:clrMapOvr>
    <a:masterClrMapping/>
  </p:clrMapOvr>
  <p:transition spd="slow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C8C2E3-914F-415B-BB97-87246E0CAB94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6889114"/>
      </p:ext>
    </p:extLst>
  </p:cSld>
  <p:clrMapOvr>
    <a:masterClrMapping/>
  </p:clrMapOvr>
  <p:transition spd="slow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FC6078F-400B-409F-9F33-B341674F3C92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3768264"/>
      </p:ext>
    </p:extLst>
  </p:cSld>
  <p:clrMapOvr>
    <a:masterClrMapping/>
  </p:clrMapOvr>
  <p:transition spd="slow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A9ABE32-557A-4FA1-8602-24A723404E92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5314124"/>
      </p:ext>
    </p:extLst>
  </p:cSld>
  <p:clrMapOvr>
    <a:masterClrMapping/>
  </p:clrMapOvr>
  <p:transition spd="slow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8E332A3-4812-4956-AEFC-4FA42EE79F4A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0664538"/>
      </p:ext>
    </p:extLst>
  </p:cSld>
  <p:clrMapOvr>
    <a:masterClrMapping/>
  </p:clrMapOvr>
  <p:transition spd="slow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5D55F44-ED39-4341-9438-4CDF13983A4D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8434700"/>
      </p:ext>
    </p:extLst>
  </p:cSld>
  <p:clrMapOvr>
    <a:masterClrMapping/>
  </p:clrMapOvr>
  <p:transition spd="slow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22" name="Group 2"/>
          <p:cNvGrpSpPr>
            <a:grpSpLocks/>
          </p:cNvGrpSpPr>
          <p:nvPr/>
        </p:nvGrpSpPr>
        <p:grpSpPr bwMode="auto">
          <a:xfrm>
            <a:off x="0" y="0"/>
            <a:ext cx="2667000" cy="6858000"/>
            <a:chOff x="0" y="0"/>
            <a:chExt cx="1680" cy="4320"/>
          </a:xfrm>
        </p:grpSpPr>
        <p:sp>
          <p:nvSpPr>
            <p:cNvPr id="5123" name="Rectangle 3"/>
            <p:cNvSpPr>
              <a:spLocks noChangeArrowheads="1"/>
            </p:cNvSpPr>
            <p:nvPr/>
          </p:nvSpPr>
          <p:spPr bwMode="hidden">
            <a:xfrm>
              <a:off x="1248" y="0"/>
              <a:ext cx="432" cy="4320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45490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>
                <a:solidFill>
                  <a:srgbClr val="000000"/>
                </a:solidFill>
              </a:endParaRPr>
            </a:p>
          </p:txBody>
        </p:sp>
        <p:pic>
          <p:nvPicPr>
            <p:cNvPr id="5124" name="Picture 4" descr="slidemaster_med3"/>
            <p:cNvPicPr>
              <a:picLocks noChangeAspect="1" noChangeArrowheads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ltGray">
            <a:xfrm>
              <a:off x="0" y="0"/>
              <a:ext cx="1348" cy="432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5125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2438400" y="228600"/>
            <a:ext cx="6400800" cy="121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2438400" y="1600200"/>
            <a:ext cx="6400800" cy="449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52400" y="6248400"/>
            <a:ext cx="19018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128" name="Rectangle 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129" name="Rectangle 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34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2A92C17B-BA93-487A-8705-129E4E0624B8}" type="slidenum">
              <a:rPr lang="en-US" alt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30557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 spd="slow"/>
  <p:txStyles>
    <p:titleStyle>
      <a:lvl1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cs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cs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cs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l"/>
        <a:defRPr sz="28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22" name="Group 2"/>
          <p:cNvGrpSpPr>
            <a:grpSpLocks/>
          </p:cNvGrpSpPr>
          <p:nvPr/>
        </p:nvGrpSpPr>
        <p:grpSpPr bwMode="auto">
          <a:xfrm>
            <a:off x="0" y="0"/>
            <a:ext cx="2667000" cy="6858000"/>
            <a:chOff x="0" y="0"/>
            <a:chExt cx="1680" cy="4320"/>
          </a:xfrm>
        </p:grpSpPr>
        <p:sp>
          <p:nvSpPr>
            <p:cNvPr id="5123" name="Rectangle 3"/>
            <p:cNvSpPr>
              <a:spLocks noChangeArrowheads="1"/>
            </p:cNvSpPr>
            <p:nvPr/>
          </p:nvSpPr>
          <p:spPr bwMode="hidden">
            <a:xfrm>
              <a:off x="1248" y="0"/>
              <a:ext cx="432" cy="4320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45490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>
                <a:solidFill>
                  <a:srgbClr val="000000"/>
                </a:solidFill>
              </a:endParaRPr>
            </a:p>
          </p:txBody>
        </p:sp>
        <p:pic>
          <p:nvPicPr>
            <p:cNvPr id="5124" name="Picture 4" descr="slidemaster_med3"/>
            <p:cNvPicPr>
              <a:picLocks noChangeAspect="1" noChangeArrowheads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ltGray">
            <a:xfrm>
              <a:off x="0" y="0"/>
              <a:ext cx="1348" cy="432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5125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2438400" y="228600"/>
            <a:ext cx="6400800" cy="121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2438400" y="1600200"/>
            <a:ext cx="6400800" cy="449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52400" y="6248400"/>
            <a:ext cx="19018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128" name="Rectangle 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129" name="Rectangle 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34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2A92C17B-BA93-487A-8705-129E4E0624B8}" type="slidenum">
              <a:rPr lang="en-US" alt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3787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ransition spd="slow"/>
  <p:txStyles>
    <p:titleStyle>
      <a:lvl1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cs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cs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cs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l"/>
        <a:defRPr sz="28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Relationship Id="rId9" Type="http://schemas.openxmlformats.org/officeDocument/2006/relationships/image" Target="../media/image10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38400" y="76200"/>
            <a:ext cx="6400800" cy="1219200"/>
          </a:xfrm>
        </p:spPr>
        <p:txBody>
          <a:bodyPr/>
          <a:lstStyle/>
          <a:p>
            <a:r>
              <a:rPr lang="es-ES_tradnl" altLang="en-US" sz="2800" i="1" dirty="0">
                <a:solidFill>
                  <a:srgbClr val="00B050"/>
                </a:solidFill>
              </a:rPr>
              <a:t>L.O: to </a:t>
            </a:r>
            <a:r>
              <a:rPr lang="es-ES_tradnl" altLang="en-US" sz="2800" i="1" dirty="0" err="1">
                <a:solidFill>
                  <a:srgbClr val="00B050"/>
                </a:solidFill>
              </a:rPr>
              <a:t>learn</a:t>
            </a:r>
            <a:r>
              <a:rPr lang="es-ES_tradnl" altLang="en-US" sz="2800" i="1" dirty="0">
                <a:solidFill>
                  <a:srgbClr val="00B050"/>
                </a:solidFill>
              </a:rPr>
              <a:t> </a:t>
            </a:r>
            <a:r>
              <a:rPr lang="es-ES_tradnl" altLang="en-US" sz="2800" i="1" dirty="0" err="1">
                <a:solidFill>
                  <a:srgbClr val="00B050"/>
                </a:solidFill>
              </a:rPr>
              <a:t>how</a:t>
            </a:r>
            <a:r>
              <a:rPr lang="es-ES_tradnl" altLang="en-US" sz="2800" i="1" dirty="0">
                <a:solidFill>
                  <a:srgbClr val="00B050"/>
                </a:solidFill>
              </a:rPr>
              <a:t> to </a:t>
            </a:r>
            <a:r>
              <a:rPr lang="es-ES_tradnl" altLang="en-US" sz="2800" i="1" dirty="0" err="1">
                <a:solidFill>
                  <a:srgbClr val="00B050"/>
                </a:solidFill>
              </a:rPr>
              <a:t>tell</a:t>
            </a:r>
            <a:r>
              <a:rPr lang="es-ES_tradnl" altLang="en-US" sz="2800" i="1" dirty="0">
                <a:solidFill>
                  <a:srgbClr val="00B050"/>
                </a:solidFill>
              </a:rPr>
              <a:t> time in </a:t>
            </a:r>
            <a:r>
              <a:rPr lang="es-ES_tradnl" altLang="en-US" sz="2800" i="1" dirty="0" err="1">
                <a:solidFill>
                  <a:srgbClr val="00B050"/>
                </a:solidFill>
              </a:rPr>
              <a:t>Spanish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33600" y="1066800"/>
            <a:ext cx="7010400" cy="4495800"/>
          </a:xfrm>
        </p:spPr>
        <p:txBody>
          <a:bodyPr/>
          <a:lstStyle/>
          <a:p>
            <a:pPr marL="0" indent="0">
              <a:buNone/>
            </a:pPr>
            <a:r>
              <a:rPr lang="en-US" dirty="0" err="1" smtClean="0">
                <a:solidFill>
                  <a:srgbClr val="FF0000"/>
                </a:solidFill>
              </a:rPr>
              <a:t>Actividad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inicial</a:t>
            </a:r>
            <a:r>
              <a:rPr lang="en-US" dirty="0" smtClean="0">
                <a:solidFill>
                  <a:srgbClr val="FF0000"/>
                </a:solidFill>
              </a:rPr>
              <a:t>:  </a:t>
            </a:r>
            <a:r>
              <a:rPr lang="en-US" dirty="0" smtClean="0"/>
              <a:t>Escribe las </a:t>
            </a:r>
            <a:r>
              <a:rPr lang="en-US" dirty="0" err="1" smtClean="0"/>
              <a:t>fechas</a:t>
            </a:r>
            <a:r>
              <a:rPr lang="en-US" dirty="0" smtClean="0"/>
              <a:t> </a:t>
            </a:r>
            <a:r>
              <a:rPr lang="en-US" dirty="0" err="1" smtClean="0"/>
              <a:t>en</a:t>
            </a:r>
            <a:r>
              <a:rPr lang="en-US" dirty="0" smtClean="0"/>
              <a:t> </a:t>
            </a:r>
            <a:r>
              <a:rPr lang="en-US" dirty="0" err="1" smtClean="0"/>
              <a:t>español</a:t>
            </a:r>
            <a:r>
              <a:rPr lang="en-US" dirty="0" smtClean="0"/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December 17, 1987, Sunday</a:t>
            </a:r>
          </a:p>
          <a:p>
            <a:pPr marL="514350" indent="-514350">
              <a:buFont typeface="+mj-lt"/>
              <a:buAutoNum type="arabicPeriod"/>
            </a:pP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endParaRPr lang="en-US" dirty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February 23, 1958, Wednesday</a:t>
            </a:r>
          </a:p>
          <a:p>
            <a:pPr marL="514350" indent="-514350">
              <a:buFont typeface="+mj-lt"/>
              <a:buAutoNum type="arabicPeriod"/>
            </a:pP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endParaRPr lang="en-US" dirty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July 9, 2002, Friday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7048501" y="-51375"/>
            <a:ext cx="179069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009900"/>
                </a:solidFill>
              </a:rPr>
              <a:t>09/25/15</a:t>
            </a:r>
            <a:endParaRPr lang="en-US" sz="3200" b="1" dirty="0">
              <a:solidFill>
                <a:srgbClr val="0099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2452283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2089078" y="914400"/>
            <a:ext cx="6381750" cy="4114800"/>
          </a:xfrm>
        </p:spPr>
        <p:txBody>
          <a:bodyPr/>
          <a:lstStyle/>
          <a:p>
            <a:r>
              <a:rPr lang="es-ES_tradnl" altLang="en-US" sz="3400" dirty="0" smtClean="0"/>
              <a:t>¿</a:t>
            </a:r>
            <a:r>
              <a:rPr lang="es-ES_tradnl" altLang="en-US" sz="3400" dirty="0"/>
              <a:t>Qué hora es?</a:t>
            </a:r>
          </a:p>
        </p:txBody>
      </p:sp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2200" y="1676400"/>
            <a:ext cx="11430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1200" y="1028700"/>
            <a:ext cx="1295400" cy="1295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92600" y="1447800"/>
            <a:ext cx="106680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7" name="Picture 9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3800" y="1250373"/>
            <a:ext cx="11430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058" name="Text Box 10"/>
          <p:cNvSpPr txBox="1">
            <a:spLocks noChangeArrowheads="1"/>
          </p:cNvSpPr>
          <p:nvPr/>
        </p:nvSpPr>
        <p:spPr bwMode="auto">
          <a:xfrm>
            <a:off x="2159000" y="2955925"/>
            <a:ext cx="1651000" cy="3968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000" b="1" dirty="0">
                <a:solidFill>
                  <a:srgbClr val="0000FF"/>
                </a:solidFill>
              </a:rPr>
              <a:t>Son las diez</a:t>
            </a:r>
          </a:p>
        </p:txBody>
      </p:sp>
      <p:sp>
        <p:nvSpPr>
          <p:cNvPr id="2059" name="Text Box 11"/>
          <p:cNvSpPr txBox="1">
            <a:spLocks noChangeArrowheads="1"/>
          </p:cNvSpPr>
          <p:nvPr/>
        </p:nvSpPr>
        <p:spPr bwMode="auto">
          <a:xfrm>
            <a:off x="5791200" y="2247900"/>
            <a:ext cx="129857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000" b="1" dirty="0">
                <a:solidFill>
                  <a:srgbClr val="0000FF"/>
                </a:solidFill>
              </a:rPr>
              <a:t>Es la </a:t>
            </a:r>
            <a:r>
              <a:rPr lang="es-ES_tradnl" altLang="en-US" sz="2000" b="1" dirty="0">
                <a:solidFill>
                  <a:srgbClr val="FF0000"/>
                </a:solidFill>
              </a:rPr>
              <a:t>una</a:t>
            </a:r>
          </a:p>
        </p:txBody>
      </p:sp>
      <p:sp>
        <p:nvSpPr>
          <p:cNvPr id="2060" name="Text Box 12"/>
          <p:cNvSpPr txBox="1">
            <a:spLocks noChangeArrowheads="1"/>
          </p:cNvSpPr>
          <p:nvPr/>
        </p:nvSpPr>
        <p:spPr bwMode="auto">
          <a:xfrm>
            <a:off x="4051300" y="2535382"/>
            <a:ext cx="16510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000" b="1" dirty="0">
                <a:solidFill>
                  <a:srgbClr val="0000FF"/>
                </a:solidFill>
              </a:rPr>
              <a:t>Son las diez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000" b="1" dirty="0">
                <a:solidFill>
                  <a:srgbClr val="0000FF"/>
                </a:solidFill>
              </a:rPr>
              <a:t>y cinco</a:t>
            </a:r>
          </a:p>
        </p:txBody>
      </p:sp>
      <p:sp>
        <p:nvSpPr>
          <p:cNvPr id="2061" name="Text Box 13"/>
          <p:cNvSpPr txBox="1">
            <a:spLocks noChangeArrowheads="1"/>
          </p:cNvSpPr>
          <p:nvPr/>
        </p:nvSpPr>
        <p:spPr bwMode="auto">
          <a:xfrm>
            <a:off x="7325518" y="2474046"/>
            <a:ext cx="1579563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000" b="1" dirty="0">
                <a:solidFill>
                  <a:srgbClr val="0000FF"/>
                </a:solidFill>
              </a:rPr>
              <a:t>Es la </a:t>
            </a:r>
            <a:r>
              <a:rPr lang="es-ES_tradnl" altLang="en-US" sz="2000" b="1" dirty="0">
                <a:solidFill>
                  <a:srgbClr val="FF0000"/>
                </a:solidFill>
              </a:rPr>
              <a:t>una</a:t>
            </a:r>
            <a:r>
              <a:rPr lang="es-ES_tradnl" altLang="en-US" sz="2000" b="1" dirty="0">
                <a:solidFill>
                  <a:srgbClr val="0000FF"/>
                </a:solidFill>
              </a:rPr>
              <a:t> y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000" b="1" dirty="0">
                <a:solidFill>
                  <a:srgbClr val="0000FF"/>
                </a:solidFill>
              </a:rPr>
              <a:t>veinte y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000" b="1" dirty="0">
                <a:solidFill>
                  <a:srgbClr val="0000FF"/>
                </a:solidFill>
              </a:rPr>
              <a:t>cinco</a:t>
            </a:r>
          </a:p>
        </p:txBody>
      </p:sp>
      <p:sp>
        <p:nvSpPr>
          <p:cNvPr id="2062" name="Text Box 14"/>
          <p:cNvSpPr txBox="1">
            <a:spLocks noChangeArrowheads="1"/>
          </p:cNvSpPr>
          <p:nvPr/>
        </p:nvSpPr>
        <p:spPr bwMode="auto">
          <a:xfrm>
            <a:off x="6248400" y="3810000"/>
            <a:ext cx="1219200" cy="557213"/>
          </a:xfrm>
          <a:prstGeom prst="rect">
            <a:avLst/>
          </a:prstGeom>
          <a:solidFill>
            <a:srgbClr val="FFCC00"/>
          </a:solidFill>
          <a:ln w="3810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en-US" altLang="en-US" sz="2800" b="1" dirty="0">
                <a:solidFill>
                  <a:srgbClr val="FF0000"/>
                </a:solidFill>
              </a:rPr>
              <a:t>__:15</a:t>
            </a:r>
          </a:p>
        </p:txBody>
      </p:sp>
      <p:sp>
        <p:nvSpPr>
          <p:cNvPr id="2063" name="Text Box 15"/>
          <p:cNvSpPr txBox="1">
            <a:spLocks noChangeArrowheads="1"/>
          </p:cNvSpPr>
          <p:nvPr/>
        </p:nvSpPr>
        <p:spPr bwMode="auto">
          <a:xfrm>
            <a:off x="6324600" y="4495800"/>
            <a:ext cx="960438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000" b="1" dirty="0">
                <a:solidFill>
                  <a:srgbClr val="0000FF"/>
                </a:solidFill>
              </a:rPr>
              <a:t>cuarto</a:t>
            </a:r>
          </a:p>
        </p:txBody>
      </p:sp>
      <p:pic>
        <p:nvPicPr>
          <p:cNvPr id="2064" name="Picture 1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2200" y="3576493"/>
            <a:ext cx="1181100" cy="121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65" name="Picture 1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60009" y="3629891"/>
            <a:ext cx="990600" cy="99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066" name="Text Box 18"/>
          <p:cNvSpPr txBox="1">
            <a:spLocks noChangeArrowheads="1"/>
          </p:cNvSpPr>
          <p:nvPr/>
        </p:nvSpPr>
        <p:spPr bwMode="auto">
          <a:xfrm>
            <a:off x="7620000" y="5410200"/>
            <a:ext cx="1219200" cy="557213"/>
          </a:xfrm>
          <a:prstGeom prst="rect">
            <a:avLst/>
          </a:prstGeom>
          <a:solidFill>
            <a:srgbClr val="FFCC00"/>
          </a:solidFill>
          <a:ln w="3810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en-US" altLang="en-US" sz="2800" b="1">
                <a:solidFill>
                  <a:srgbClr val="FF0000"/>
                </a:solidFill>
              </a:rPr>
              <a:t>__:30</a:t>
            </a:r>
          </a:p>
        </p:txBody>
      </p:sp>
      <p:pic>
        <p:nvPicPr>
          <p:cNvPr id="2067" name="Picture 19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0691" y="5638800"/>
            <a:ext cx="106680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69" name="Picture 21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61025" y="5334000"/>
            <a:ext cx="1196975" cy="121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070" name="Text Box 22"/>
          <p:cNvSpPr txBox="1">
            <a:spLocks noChangeArrowheads="1"/>
          </p:cNvSpPr>
          <p:nvPr/>
        </p:nvSpPr>
        <p:spPr bwMode="auto">
          <a:xfrm>
            <a:off x="2159000" y="4708525"/>
            <a:ext cx="1651000" cy="7016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000" b="1" dirty="0">
                <a:solidFill>
                  <a:srgbClr val="0000FF"/>
                </a:solidFill>
              </a:rPr>
              <a:t>Son las diez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000" b="1" dirty="0">
                <a:solidFill>
                  <a:srgbClr val="0000FF"/>
                </a:solidFill>
              </a:rPr>
              <a:t>y cuarto</a:t>
            </a:r>
          </a:p>
        </p:txBody>
      </p:sp>
      <p:sp>
        <p:nvSpPr>
          <p:cNvPr id="2071" name="Text Box 23"/>
          <p:cNvSpPr txBox="1">
            <a:spLocks noChangeArrowheads="1"/>
          </p:cNvSpPr>
          <p:nvPr/>
        </p:nvSpPr>
        <p:spPr bwMode="auto">
          <a:xfrm>
            <a:off x="4251036" y="4678362"/>
            <a:ext cx="1368425" cy="7016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000" b="1" dirty="0">
                <a:solidFill>
                  <a:srgbClr val="0000FF"/>
                </a:solidFill>
              </a:rPr>
              <a:t>Es la </a:t>
            </a:r>
            <a:r>
              <a:rPr lang="es-ES_tradnl" altLang="en-US" sz="2000" b="1" dirty="0">
                <a:solidFill>
                  <a:srgbClr val="FF0000"/>
                </a:solidFill>
              </a:rPr>
              <a:t>una</a:t>
            </a:r>
            <a:r>
              <a:rPr lang="es-ES_tradnl" altLang="en-US" sz="2000" b="1" dirty="0">
                <a:solidFill>
                  <a:srgbClr val="0000FF"/>
                </a:solidFill>
              </a:rPr>
              <a:t>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000" b="1" dirty="0">
                <a:solidFill>
                  <a:srgbClr val="0000FF"/>
                </a:solidFill>
              </a:rPr>
              <a:t>y cuarto</a:t>
            </a:r>
          </a:p>
        </p:txBody>
      </p:sp>
      <p:sp>
        <p:nvSpPr>
          <p:cNvPr id="2072" name="Text Box 24"/>
          <p:cNvSpPr txBox="1">
            <a:spLocks noChangeArrowheads="1"/>
          </p:cNvSpPr>
          <p:nvPr/>
        </p:nvSpPr>
        <p:spPr bwMode="auto">
          <a:xfrm>
            <a:off x="7845425" y="6019800"/>
            <a:ext cx="91757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000" b="1" dirty="0">
                <a:solidFill>
                  <a:srgbClr val="0000FF"/>
                </a:solidFill>
              </a:rPr>
              <a:t>media</a:t>
            </a:r>
          </a:p>
        </p:txBody>
      </p:sp>
      <p:sp>
        <p:nvSpPr>
          <p:cNvPr id="2073" name="Text Box 25"/>
          <p:cNvSpPr txBox="1">
            <a:spLocks noChangeArrowheads="1"/>
          </p:cNvSpPr>
          <p:nvPr/>
        </p:nvSpPr>
        <p:spPr bwMode="auto">
          <a:xfrm>
            <a:off x="3447905" y="5867399"/>
            <a:ext cx="16510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000" b="1" dirty="0">
                <a:solidFill>
                  <a:srgbClr val="0000FF"/>
                </a:solidFill>
              </a:rPr>
              <a:t>Son las diez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000" b="1" dirty="0">
                <a:solidFill>
                  <a:srgbClr val="0000FF"/>
                </a:solidFill>
              </a:rPr>
              <a:t>y media</a:t>
            </a:r>
          </a:p>
        </p:txBody>
      </p:sp>
      <p:sp>
        <p:nvSpPr>
          <p:cNvPr id="2074" name="Text Box 26"/>
          <p:cNvSpPr txBox="1">
            <a:spLocks noChangeArrowheads="1"/>
          </p:cNvSpPr>
          <p:nvPr/>
        </p:nvSpPr>
        <p:spPr bwMode="auto">
          <a:xfrm>
            <a:off x="5080865" y="6457890"/>
            <a:ext cx="2462935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000" b="1" dirty="0">
                <a:solidFill>
                  <a:srgbClr val="0000FF"/>
                </a:solidFill>
              </a:rPr>
              <a:t>Es la </a:t>
            </a:r>
            <a:r>
              <a:rPr lang="es-ES_tradnl" altLang="en-US" sz="2000" b="1" dirty="0">
                <a:solidFill>
                  <a:srgbClr val="FF0000"/>
                </a:solidFill>
              </a:rPr>
              <a:t>una</a:t>
            </a:r>
            <a:r>
              <a:rPr lang="es-ES_tradnl" altLang="en-US" sz="2000" b="1" dirty="0">
                <a:solidFill>
                  <a:srgbClr val="0000FF"/>
                </a:solidFill>
              </a:rPr>
              <a:t> y media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9800" y="0"/>
            <a:ext cx="6400800" cy="1219200"/>
          </a:xfrm>
        </p:spPr>
        <p:txBody>
          <a:bodyPr/>
          <a:lstStyle/>
          <a:p>
            <a:r>
              <a:rPr lang="en-US" sz="4000" b="1" dirty="0" err="1" smtClean="0"/>
              <a:t>Vocabulario</a:t>
            </a:r>
            <a:endParaRPr lang="en-US" sz="4000" b="1" dirty="0"/>
          </a:p>
        </p:txBody>
      </p:sp>
    </p:spTree>
    <p:extLst>
      <p:ext uri="{BB962C8B-B14F-4D97-AF65-F5344CB8AC3E}">
        <p14:creationId xmlns:p14="http://schemas.microsoft.com/office/powerpoint/2010/main" val="3962279467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1905000" y="152400"/>
            <a:ext cx="6400800" cy="1219200"/>
          </a:xfrm>
        </p:spPr>
        <p:txBody>
          <a:bodyPr/>
          <a:lstStyle/>
          <a:p>
            <a:pPr algn="ctr"/>
            <a:r>
              <a:rPr lang="en-US" altLang="en-US">
                <a:solidFill>
                  <a:schemeClr val="hlink"/>
                </a:solidFill>
              </a:rPr>
              <a:t>REGLAS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990600"/>
            <a:ext cx="8991600" cy="5867400"/>
          </a:xfrm>
          <a:solidFill>
            <a:schemeClr val="bg1"/>
          </a:solidFill>
        </p:spPr>
        <p:txBody>
          <a:bodyPr/>
          <a:lstStyle/>
          <a:p>
            <a:r>
              <a:rPr lang="en-US" altLang="en-US" dirty="0"/>
              <a:t>Rules for writing time</a:t>
            </a:r>
            <a:r>
              <a:rPr lang="en-US" altLang="en-US" dirty="0" smtClean="0"/>
              <a:t>:</a:t>
            </a:r>
          </a:p>
          <a:p>
            <a:endParaRPr lang="en-US" altLang="en-US" dirty="0"/>
          </a:p>
          <a:p>
            <a:endParaRPr lang="en-US" altLang="en-US" dirty="0" smtClean="0"/>
          </a:p>
          <a:p>
            <a:endParaRPr lang="en-US" altLang="en-US" dirty="0"/>
          </a:p>
          <a:p>
            <a:endParaRPr lang="en-US" altLang="en-US" dirty="0" smtClean="0"/>
          </a:p>
          <a:p>
            <a:endParaRPr lang="en-US" altLang="en-US" dirty="0"/>
          </a:p>
          <a:p>
            <a:endParaRPr lang="en-US" altLang="en-US" dirty="0" smtClean="0"/>
          </a:p>
          <a:p>
            <a:r>
              <a:rPr lang="en-US" altLang="en-US" dirty="0" smtClean="0"/>
              <a:t>So…..</a:t>
            </a:r>
          </a:p>
          <a:p>
            <a:r>
              <a:rPr lang="en-US" altLang="en-US" dirty="0" smtClean="0"/>
              <a:t>7:23-</a:t>
            </a:r>
          </a:p>
          <a:p>
            <a:r>
              <a:rPr lang="en-US" altLang="en-US" dirty="0" smtClean="0"/>
              <a:t>1:11- </a:t>
            </a:r>
            <a:endParaRPr lang="en-US" altLang="en-US" dirty="0"/>
          </a:p>
          <a:p>
            <a:pPr>
              <a:buFont typeface="Wingdings" pitchFamily="2" charset="2"/>
              <a:buNone/>
            </a:pPr>
            <a:r>
              <a:rPr lang="en-US" altLang="en-US" dirty="0">
                <a:solidFill>
                  <a:srgbClr val="0000FF"/>
                </a:solidFill>
              </a:rPr>
              <a:t>		</a:t>
            </a:r>
            <a:endParaRPr lang="en-US" altLang="en-US" u="sng" dirty="0">
              <a:solidFill>
                <a:srgbClr val="0000FF"/>
              </a:solidFill>
            </a:endParaRPr>
          </a:p>
        </p:txBody>
      </p:sp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1905000"/>
            <a:ext cx="2667000" cy="2651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174" name="Text Box 6"/>
          <p:cNvSpPr txBox="1">
            <a:spLocks noChangeArrowheads="1"/>
          </p:cNvSpPr>
          <p:nvPr/>
        </p:nvSpPr>
        <p:spPr bwMode="auto">
          <a:xfrm>
            <a:off x="4114800" y="1752600"/>
            <a:ext cx="4724400" cy="3508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Tx/>
              <a:buAutoNum type="arabicParenR"/>
            </a:pPr>
            <a:r>
              <a:rPr lang="en-US" altLang="en-US" sz="2800" dirty="0">
                <a:solidFill>
                  <a:srgbClr val="FF0000"/>
                </a:solidFill>
              </a:rPr>
              <a:t>“Son </a:t>
            </a:r>
            <a:r>
              <a:rPr lang="en-US" altLang="en-US" sz="2800" dirty="0" err="1">
                <a:solidFill>
                  <a:srgbClr val="FF0000"/>
                </a:solidFill>
              </a:rPr>
              <a:t>las</a:t>
            </a:r>
            <a:r>
              <a:rPr lang="en-US" altLang="en-US" sz="2800" dirty="0">
                <a:solidFill>
                  <a:srgbClr val="FF0000"/>
                </a:solidFill>
              </a:rPr>
              <a:t>”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800" i="1" dirty="0" smtClean="0">
                <a:solidFill>
                  <a:srgbClr val="FF0000"/>
                </a:solidFill>
              </a:rPr>
              <a:t>    </a:t>
            </a:r>
            <a:r>
              <a:rPr lang="en-US" altLang="en-US" sz="2800" i="1" dirty="0" smtClean="0">
                <a:solidFill>
                  <a:srgbClr val="00B050"/>
                </a:solidFill>
              </a:rPr>
              <a:t>(“</a:t>
            </a:r>
            <a:r>
              <a:rPr lang="en-US" altLang="en-US" sz="2800" i="1" dirty="0" err="1">
                <a:solidFill>
                  <a:srgbClr val="00B050"/>
                </a:solidFill>
              </a:rPr>
              <a:t>es</a:t>
            </a:r>
            <a:r>
              <a:rPr lang="en-US" altLang="en-US" sz="2800" i="1" dirty="0">
                <a:solidFill>
                  <a:srgbClr val="00B050"/>
                </a:solidFill>
              </a:rPr>
              <a:t> la</a:t>
            </a:r>
            <a:r>
              <a:rPr lang="en-US" altLang="en-US" sz="2000" i="1" dirty="0" smtClean="0">
                <a:solidFill>
                  <a:srgbClr val="00B050"/>
                </a:solidFill>
              </a:rPr>
              <a:t>”-if its 1)</a:t>
            </a:r>
            <a:r>
              <a:rPr lang="en-US" altLang="en-US" sz="2800" i="1" dirty="0" smtClean="0">
                <a:solidFill>
                  <a:srgbClr val="00B050"/>
                </a:solidFill>
              </a:rPr>
              <a:t> </a:t>
            </a:r>
            <a:endParaRPr lang="en-US" altLang="en-US" sz="2800" i="1" dirty="0">
              <a:solidFill>
                <a:srgbClr val="00B050"/>
              </a:solidFill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800" dirty="0">
                <a:solidFill>
                  <a:srgbClr val="FF0000"/>
                </a:solidFill>
              </a:rPr>
              <a:t>2) # of hour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800" dirty="0">
                <a:solidFill>
                  <a:srgbClr val="FF0000"/>
                </a:solidFill>
              </a:rPr>
              <a:t>3) ”y”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800" dirty="0">
                <a:solidFill>
                  <a:srgbClr val="FF0000"/>
                </a:solidFill>
              </a:rPr>
              <a:t>4) # of minutes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800" dirty="0">
                <a:solidFill>
                  <a:srgbClr val="FF0000"/>
                </a:solidFill>
              </a:rPr>
              <a:t>5) Time of day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800" dirty="0">
                <a:solidFill>
                  <a:srgbClr val="FF0000"/>
                </a:solidFill>
              </a:rPr>
              <a:t>    (if known)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 sz="2800" dirty="0">
              <a:solidFill>
                <a:srgbClr val="FF0000"/>
              </a:solidFill>
            </a:endParaRPr>
          </a:p>
        </p:txBody>
      </p:sp>
      <p:sp>
        <p:nvSpPr>
          <p:cNvPr id="7" name="Text Box 26"/>
          <p:cNvSpPr txBox="1">
            <a:spLocks noChangeArrowheads="1"/>
          </p:cNvSpPr>
          <p:nvPr/>
        </p:nvSpPr>
        <p:spPr bwMode="auto">
          <a:xfrm>
            <a:off x="1651865" y="5715000"/>
            <a:ext cx="1472335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800" b="1" dirty="0" smtClean="0">
                <a:solidFill>
                  <a:srgbClr val="0000FF"/>
                </a:solidFill>
              </a:rPr>
              <a:t>Son las</a:t>
            </a:r>
            <a:endParaRPr lang="es-ES_tradnl" altLang="en-US" sz="2800" b="1" dirty="0">
              <a:solidFill>
                <a:srgbClr val="0000FF"/>
              </a:solidFill>
            </a:endParaRPr>
          </a:p>
        </p:txBody>
      </p:sp>
      <p:sp>
        <p:nvSpPr>
          <p:cNvPr id="8" name="Text Box 26"/>
          <p:cNvSpPr txBox="1">
            <a:spLocks noChangeArrowheads="1"/>
          </p:cNvSpPr>
          <p:nvPr/>
        </p:nvSpPr>
        <p:spPr bwMode="auto">
          <a:xfrm>
            <a:off x="3023465" y="5715000"/>
            <a:ext cx="1091335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800" b="1" dirty="0" smtClean="0">
                <a:solidFill>
                  <a:srgbClr val="0000FF"/>
                </a:solidFill>
              </a:rPr>
              <a:t>siete</a:t>
            </a:r>
            <a:endParaRPr lang="es-ES_tradnl" altLang="en-US" sz="2800" b="1" dirty="0">
              <a:solidFill>
                <a:srgbClr val="0000FF"/>
              </a:solidFill>
            </a:endParaRPr>
          </a:p>
        </p:txBody>
      </p:sp>
      <p:sp>
        <p:nvSpPr>
          <p:cNvPr id="9" name="Text Box 26"/>
          <p:cNvSpPr txBox="1">
            <a:spLocks noChangeArrowheads="1"/>
          </p:cNvSpPr>
          <p:nvPr/>
        </p:nvSpPr>
        <p:spPr bwMode="auto">
          <a:xfrm>
            <a:off x="4014065" y="5715000"/>
            <a:ext cx="557935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800" b="1" dirty="0" smtClean="0">
                <a:solidFill>
                  <a:srgbClr val="0000FF"/>
                </a:solidFill>
              </a:rPr>
              <a:t>y</a:t>
            </a:r>
            <a:endParaRPr lang="es-ES_tradnl" altLang="en-US" sz="2800" b="1" dirty="0">
              <a:solidFill>
                <a:srgbClr val="0000FF"/>
              </a:solidFill>
            </a:endParaRPr>
          </a:p>
        </p:txBody>
      </p:sp>
      <p:sp>
        <p:nvSpPr>
          <p:cNvPr id="10" name="Text Box 26"/>
          <p:cNvSpPr txBox="1">
            <a:spLocks noChangeArrowheads="1"/>
          </p:cNvSpPr>
          <p:nvPr/>
        </p:nvSpPr>
        <p:spPr bwMode="auto">
          <a:xfrm>
            <a:off x="4395065" y="5715000"/>
            <a:ext cx="2310535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800" b="1" dirty="0">
                <a:solidFill>
                  <a:srgbClr val="0000FF"/>
                </a:solidFill>
              </a:rPr>
              <a:t>v</a:t>
            </a:r>
            <a:r>
              <a:rPr lang="es-ES_tradnl" altLang="en-US" sz="2800" b="1" dirty="0" smtClean="0">
                <a:solidFill>
                  <a:srgbClr val="0000FF"/>
                </a:solidFill>
              </a:rPr>
              <a:t>einte y tres</a:t>
            </a:r>
            <a:endParaRPr lang="es-ES_tradnl" altLang="en-US" sz="2800" b="1" dirty="0">
              <a:solidFill>
                <a:srgbClr val="0000FF"/>
              </a:solidFill>
            </a:endParaRPr>
          </a:p>
        </p:txBody>
      </p:sp>
      <p:sp>
        <p:nvSpPr>
          <p:cNvPr id="11" name="Text Box 26"/>
          <p:cNvSpPr txBox="1">
            <a:spLocks noChangeArrowheads="1"/>
          </p:cNvSpPr>
          <p:nvPr/>
        </p:nvSpPr>
        <p:spPr bwMode="auto">
          <a:xfrm>
            <a:off x="1600200" y="6334780"/>
            <a:ext cx="5867400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800" b="1" dirty="0" smtClean="0">
                <a:solidFill>
                  <a:srgbClr val="00B050"/>
                </a:solidFill>
              </a:rPr>
              <a:t>Es la </a:t>
            </a:r>
            <a:r>
              <a:rPr lang="es-ES_tradnl" altLang="en-US" sz="2800" b="1" dirty="0" smtClean="0">
                <a:solidFill>
                  <a:srgbClr val="FF0000"/>
                </a:solidFill>
              </a:rPr>
              <a:t>una</a:t>
            </a:r>
            <a:r>
              <a:rPr lang="es-ES_tradnl" altLang="en-US" sz="2800" b="1" dirty="0" smtClean="0">
                <a:solidFill>
                  <a:srgbClr val="0000FF"/>
                </a:solidFill>
              </a:rPr>
              <a:t> y once</a:t>
            </a:r>
            <a:endParaRPr lang="es-ES_tradnl" altLang="en-US" sz="2800" b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2284843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solidFill>
                  <a:srgbClr val="FF3399"/>
                </a:solidFill>
              </a:rPr>
              <a:t>Time of Day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0" y="1219200"/>
            <a:ext cx="6400800" cy="4495800"/>
          </a:xfrm>
        </p:spPr>
        <p:txBody>
          <a:bodyPr/>
          <a:lstStyle/>
          <a:p>
            <a:r>
              <a:rPr lang="es-ES_tradnl" altLang="en-US" dirty="0"/>
              <a:t>de la mañana</a:t>
            </a:r>
          </a:p>
          <a:p>
            <a:endParaRPr lang="es-ES_tradnl" altLang="en-US" dirty="0"/>
          </a:p>
          <a:p>
            <a:r>
              <a:rPr lang="es-ES_tradnl" altLang="en-US" dirty="0"/>
              <a:t>de la tarde</a:t>
            </a:r>
          </a:p>
          <a:p>
            <a:endParaRPr lang="es-ES_tradnl" altLang="en-US" dirty="0"/>
          </a:p>
          <a:p>
            <a:r>
              <a:rPr lang="es-ES_tradnl" altLang="en-US" dirty="0"/>
              <a:t>de la </a:t>
            </a:r>
            <a:r>
              <a:rPr lang="es-ES_tradnl" altLang="en-US" dirty="0" smtClean="0"/>
              <a:t>noche</a:t>
            </a:r>
          </a:p>
          <a:p>
            <a:endParaRPr lang="es-ES_tradnl" altLang="en-US" dirty="0"/>
          </a:p>
          <a:p>
            <a:endParaRPr lang="es-ES_tradnl" altLang="en-US" dirty="0" smtClean="0"/>
          </a:p>
          <a:p>
            <a:r>
              <a:rPr lang="es-ES_tradnl" altLang="en-US" dirty="0" smtClean="0"/>
              <a:t>12:00 am- </a:t>
            </a:r>
          </a:p>
          <a:p>
            <a:r>
              <a:rPr lang="es-ES_tradnl" altLang="en-US" dirty="0" smtClean="0"/>
              <a:t>12:00 pm-</a:t>
            </a:r>
            <a:endParaRPr lang="en-US" altLang="en-US" dirty="0"/>
          </a:p>
        </p:txBody>
      </p:sp>
      <p:sp>
        <p:nvSpPr>
          <p:cNvPr id="9220" name="Text Box 4"/>
          <p:cNvSpPr txBox="1">
            <a:spLocks noChangeArrowheads="1"/>
          </p:cNvSpPr>
          <p:nvPr/>
        </p:nvSpPr>
        <p:spPr bwMode="auto">
          <a:xfrm>
            <a:off x="2209800" y="1777425"/>
            <a:ext cx="5981125" cy="5847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3200" b="1" dirty="0">
                <a:solidFill>
                  <a:srgbClr val="0000FF"/>
                </a:solidFill>
                <a:latin typeface="Arial" charset="0"/>
              </a:rPr>
              <a:t>A.M. </a:t>
            </a:r>
            <a:r>
              <a:rPr lang="es-ES_tradnl" altLang="en-US" sz="3200" i="1" dirty="0">
                <a:solidFill>
                  <a:srgbClr val="0000FF"/>
                </a:solidFill>
              </a:rPr>
              <a:t>(</a:t>
            </a:r>
            <a:r>
              <a:rPr lang="es-ES_tradnl" altLang="en-US" sz="3200" i="1" dirty="0" err="1">
                <a:solidFill>
                  <a:srgbClr val="0000FF"/>
                </a:solidFill>
              </a:rPr>
              <a:t>morning</a:t>
            </a:r>
            <a:r>
              <a:rPr lang="es-ES_tradnl" altLang="en-US" sz="3200" i="1" dirty="0">
                <a:solidFill>
                  <a:srgbClr val="0000FF"/>
                </a:solidFill>
              </a:rPr>
              <a:t>; </a:t>
            </a:r>
            <a:r>
              <a:rPr lang="es-ES_tradnl" altLang="en-US" sz="3200" i="1" dirty="0" smtClean="0">
                <a:solidFill>
                  <a:srgbClr val="0000FF"/>
                </a:solidFill>
              </a:rPr>
              <a:t>12 am-11:59am</a:t>
            </a:r>
            <a:r>
              <a:rPr lang="es-ES_tradnl" altLang="en-US" sz="3200" i="1" dirty="0">
                <a:solidFill>
                  <a:srgbClr val="0000FF"/>
                </a:solidFill>
              </a:rPr>
              <a:t>)</a:t>
            </a:r>
            <a:endParaRPr lang="es-ES_tradnl" altLang="en-US" sz="3200" b="1" dirty="0">
              <a:solidFill>
                <a:srgbClr val="0000FF"/>
              </a:solidFill>
              <a:latin typeface="Arial" charset="0"/>
            </a:endParaRPr>
          </a:p>
        </p:txBody>
      </p:sp>
      <p:sp>
        <p:nvSpPr>
          <p:cNvPr id="9221" name="Text Box 5"/>
          <p:cNvSpPr txBox="1">
            <a:spLocks noChangeArrowheads="1"/>
          </p:cNvSpPr>
          <p:nvPr/>
        </p:nvSpPr>
        <p:spPr bwMode="auto">
          <a:xfrm>
            <a:off x="2286000" y="2971800"/>
            <a:ext cx="5003293" cy="5847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3200" b="1" dirty="0">
                <a:solidFill>
                  <a:srgbClr val="0000FF"/>
                </a:solidFill>
                <a:latin typeface="Arial" charset="0"/>
              </a:rPr>
              <a:t>P.M. </a:t>
            </a:r>
            <a:r>
              <a:rPr lang="es-ES_tradnl" altLang="en-US" sz="3200" i="1" dirty="0">
                <a:solidFill>
                  <a:srgbClr val="0000FF"/>
                </a:solidFill>
              </a:rPr>
              <a:t>(</a:t>
            </a:r>
            <a:r>
              <a:rPr lang="es-ES_tradnl" altLang="en-US" sz="3200" i="1" dirty="0" err="1">
                <a:solidFill>
                  <a:srgbClr val="0000FF"/>
                </a:solidFill>
              </a:rPr>
              <a:t>day</a:t>
            </a:r>
            <a:r>
              <a:rPr lang="es-ES_tradnl" altLang="en-US" sz="3200" i="1" dirty="0">
                <a:solidFill>
                  <a:srgbClr val="0000FF"/>
                </a:solidFill>
              </a:rPr>
              <a:t>; </a:t>
            </a:r>
            <a:r>
              <a:rPr lang="es-ES_tradnl" altLang="en-US" sz="3200" i="1" dirty="0" smtClean="0">
                <a:solidFill>
                  <a:srgbClr val="0000FF"/>
                </a:solidFill>
              </a:rPr>
              <a:t>12pm-6:59pm</a:t>
            </a:r>
            <a:r>
              <a:rPr lang="es-ES_tradnl" altLang="en-US" sz="3200" i="1" dirty="0">
                <a:solidFill>
                  <a:srgbClr val="0000FF"/>
                </a:solidFill>
              </a:rPr>
              <a:t>)</a:t>
            </a:r>
            <a:r>
              <a:rPr lang="es-ES_tradnl" altLang="en-US" sz="3200" b="1" dirty="0">
                <a:solidFill>
                  <a:srgbClr val="0000FF"/>
                </a:solidFill>
                <a:latin typeface="Arial" charset="0"/>
              </a:rPr>
              <a:t>  </a:t>
            </a:r>
          </a:p>
        </p:txBody>
      </p:sp>
      <p:sp>
        <p:nvSpPr>
          <p:cNvPr id="9222" name="Text Box 6"/>
          <p:cNvSpPr txBox="1">
            <a:spLocks noChangeArrowheads="1"/>
          </p:cNvSpPr>
          <p:nvPr/>
        </p:nvSpPr>
        <p:spPr bwMode="auto">
          <a:xfrm>
            <a:off x="2279072" y="4114800"/>
            <a:ext cx="6788727" cy="5794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s-ES_tradnl" altLang="en-US" sz="3200" b="1" dirty="0">
                <a:solidFill>
                  <a:srgbClr val="0000FF"/>
                </a:solidFill>
                <a:latin typeface="Arial" charset="0"/>
              </a:rPr>
              <a:t>P.M. </a:t>
            </a:r>
            <a:r>
              <a:rPr lang="es-ES_tradnl" altLang="en-US" sz="3200" i="1" dirty="0">
                <a:solidFill>
                  <a:srgbClr val="0000FF"/>
                </a:solidFill>
              </a:rPr>
              <a:t>(</a:t>
            </a:r>
            <a:r>
              <a:rPr lang="es-ES_tradnl" altLang="en-US" sz="3200" i="1" dirty="0" err="1">
                <a:solidFill>
                  <a:srgbClr val="0000FF"/>
                </a:solidFill>
              </a:rPr>
              <a:t>night</a:t>
            </a:r>
            <a:r>
              <a:rPr lang="es-ES_tradnl" altLang="en-US" sz="3200" i="1" dirty="0">
                <a:solidFill>
                  <a:srgbClr val="0000FF"/>
                </a:solidFill>
              </a:rPr>
              <a:t>; </a:t>
            </a:r>
            <a:r>
              <a:rPr lang="es-ES_tradnl" altLang="en-US" sz="3200" i="1" dirty="0" smtClean="0">
                <a:solidFill>
                  <a:srgbClr val="0000FF"/>
                </a:solidFill>
              </a:rPr>
              <a:t>7pm- 11:59pm</a:t>
            </a:r>
            <a:r>
              <a:rPr lang="es-ES_tradnl" altLang="en-US" sz="3200" i="1" dirty="0">
                <a:solidFill>
                  <a:srgbClr val="0000FF"/>
                </a:solidFill>
              </a:rPr>
              <a:t>)</a:t>
            </a:r>
            <a:endParaRPr lang="es-ES_tradnl" altLang="en-US" sz="3200" b="1" dirty="0">
              <a:solidFill>
                <a:srgbClr val="0000FF"/>
              </a:solidFill>
              <a:latin typeface="Arial" charset="0"/>
            </a:endParaRPr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 bwMode="auto">
          <a:xfrm>
            <a:off x="2514600" y="4572000"/>
            <a:ext cx="6400800" cy="838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defRPr>
            </a:lvl9pPr>
          </a:lstStyle>
          <a:p>
            <a:r>
              <a:rPr lang="en-US" altLang="en-US" kern="0" dirty="0" err="1" smtClean="0">
                <a:solidFill>
                  <a:srgbClr val="FF3399"/>
                </a:solidFill>
              </a:rPr>
              <a:t>Horas</a:t>
            </a:r>
            <a:r>
              <a:rPr lang="en-US" altLang="en-US" kern="0" dirty="0" smtClean="0">
                <a:solidFill>
                  <a:srgbClr val="FF3399"/>
                </a:solidFill>
              </a:rPr>
              <a:t> </a:t>
            </a:r>
            <a:r>
              <a:rPr lang="en-US" altLang="en-US" kern="0" dirty="0" err="1" smtClean="0">
                <a:solidFill>
                  <a:srgbClr val="FF3399"/>
                </a:solidFill>
              </a:rPr>
              <a:t>especiales</a:t>
            </a:r>
            <a:endParaRPr lang="en-US" altLang="en-US" kern="0" dirty="0">
              <a:solidFill>
                <a:srgbClr val="FF3399"/>
              </a:solidFill>
            </a:endParaRPr>
          </a:p>
        </p:txBody>
      </p:sp>
      <p:sp>
        <p:nvSpPr>
          <p:cNvPr id="8" name="Text Box 6"/>
          <p:cNvSpPr txBox="1">
            <a:spLocks noChangeArrowheads="1"/>
          </p:cNvSpPr>
          <p:nvPr/>
        </p:nvSpPr>
        <p:spPr bwMode="auto">
          <a:xfrm>
            <a:off x="4641272" y="5287963"/>
            <a:ext cx="3740728" cy="5794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s-ES_tradnl" altLang="en-US" sz="3200" b="1" dirty="0" smtClean="0">
                <a:solidFill>
                  <a:srgbClr val="0000FF"/>
                </a:solidFill>
                <a:latin typeface="Arial" charset="0"/>
              </a:rPr>
              <a:t>Es la medianoche</a:t>
            </a:r>
            <a:endParaRPr lang="es-ES_tradnl" altLang="en-US" sz="3200" b="1" dirty="0">
              <a:solidFill>
                <a:srgbClr val="0000FF"/>
              </a:solidFill>
              <a:latin typeface="Arial" charset="0"/>
            </a:endParaRPr>
          </a:p>
        </p:txBody>
      </p:sp>
      <p:sp>
        <p:nvSpPr>
          <p:cNvPr id="9" name="Text Box 6"/>
          <p:cNvSpPr txBox="1">
            <a:spLocks noChangeArrowheads="1"/>
          </p:cNvSpPr>
          <p:nvPr/>
        </p:nvSpPr>
        <p:spPr bwMode="auto">
          <a:xfrm>
            <a:off x="4648200" y="5897563"/>
            <a:ext cx="3740728" cy="5794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s-ES_tradnl" altLang="en-US" sz="3200" b="1" dirty="0" smtClean="0">
                <a:solidFill>
                  <a:srgbClr val="0000FF"/>
                </a:solidFill>
                <a:latin typeface="Arial" charset="0"/>
              </a:rPr>
              <a:t>Es el mediodía</a:t>
            </a:r>
            <a:endParaRPr lang="es-ES_tradnl" altLang="en-US" sz="3200" b="1" dirty="0">
              <a:solidFill>
                <a:srgbClr val="0000FF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98018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solidFill>
                  <a:srgbClr val="FF0000"/>
                </a:solidFill>
              </a:rPr>
              <a:t>Practica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>
              <a:lnSpc>
                <a:spcPct val="90000"/>
              </a:lnSpc>
            </a:pPr>
            <a:r>
              <a:rPr lang="en-US" altLang="en-US" dirty="0"/>
              <a:t>Try it: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US" altLang="en-US" dirty="0" smtClean="0"/>
              <a:t>2:25 pm-</a:t>
            </a:r>
            <a:endParaRPr lang="en-US" altLang="en-US" dirty="0"/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endParaRPr lang="en-US" altLang="en-US" dirty="0"/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US" altLang="en-US" dirty="0" smtClean="0"/>
              <a:t>6:15 am-</a:t>
            </a:r>
            <a:endParaRPr lang="en-US" altLang="en-US" dirty="0"/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endParaRPr lang="en-US" altLang="en-US" dirty="0"/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US" altLang="en-US" dirty="0" smtClean="0"/>
              <a:t>1:30 pm-</a:t>
            </a:r>
            <a:endParaRPr lang="en-US" altLang="en-US" dirty="0"/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endParaRPr lang="en-US" altLang="en-US" dirty="0"/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US" altLang="en-US" dirty="0" smtClean="0"/>
              <a:t>8:32 pm-</a:t>
            </a:r>
            <a:endParaRPr lang="en-US" alt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2514600" y="2667000"/>
            <a:ext cx="12779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400" b="1" dirty="0">
                <a:solidFill>
                  <a:srgbClr val="00B050"/>
                </a:solidFill>
              </a:rPr>
              <a:t>Son </a:t>
            </a:r>
            <a:r>
              <a:rPr lang="en-US" sz="2400" b="1" dirty="0" err="1">
                <a:solidFill>
                  <a:srgbClr val="00B050"/>
                </a:solidFill>
              </a:rPr>
              <a:t>las</a:t>
            </a:r>
            <a:endParaRPr lang="en-US" sz="2400" b="1" dirty="0">
              <a:solidFill>
                <a:srgbClr val="00B05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764510" y="2667000"/>
            <a:ext cx="73129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400" b="1" dirty="0">
                <a:solidFill>
                  <a:srgbClr val="00B050"/>
                </a:solidFill>
              </a:rPr>
              <a:t>dos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495800" y="2667000"/>
            <a:ext cx="35618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400" b="1" dirty="0">
                <a:solidFill>
                  <a:srgbClr val="00B050"/>
                </a:solidFill>
              </a:rPr>
              <a:t>y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800600" y="2662535"/>
            <a:ext cx="221887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400" b="1" dirty="0" err="1">
                <a:solidFill>
                  <a:srgbClr val="00B050"/>
                </a:solidFill>
              </a:rPr>
              <a:t>v</a:t>
            </a:r>
            <a:r>
              <a:rPr lang="en-US" sz="2400" b="1" dirty="0" err="1" smtClean="0">
                <a:solidFill>
                  <a:srgbClr val="00B050"/>
                </a:solidFill>
              </a:rPr>
              <a:t>einte</a:t>
            </a:r>
            <a:r>
              <a:rPr lang="en-US" sz="2400" b="1" dirty="0" smtClean="0">
                <a:solidFill>
                  <a:srgbClr val="00B050"/>
                </a:solidFill>
              </a:rPr>
              <a:t> </a:t>
            </a:r>
            <a:r>
              <a:rPr lang="en-US" sz="2400" b="1" dirty="0">
                <a:solidFill>
                  <a:srgbClr val="00B050"/>
                </a:solidFill>
              </a:rPr>
              <a:t>y </a:t>
            </a:r>
            <a:r>
              <a:rPr lang="en-US" sz="2400" b="1" dirty="0" err="1">
                <a:solidFill>
                  <a:srgbClr val="00B050"/>
                </a:solidFill>
              </a:rPr>
              <a:t>cinco</a:t>
            </a:r>
            <a:endParaRPr lang="en-US" sz="2400" b="1" dirty="0">
              <a:solidFill>
                <a:srgbClr val="00B05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887051" y="2662534"/>
            <a:ext cx="17235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400" b="1" dirty="0">
                <a:solidFill>
                  <a:srgbClr val="00B050"/>
                </a:solidFill>
              </a:rPr>
              <a:t>d</a:t>
            </a:r>
            <a:r>
              <a:rPr lang="en-US" sz="2400" b="1" dirty="0" smtClean="0">
                <a:solidFill>
                  <a:srgbClr val="00B050"/>
                </a:solidFill>
              </a:rPr>
              <a:t>e la </a:t>
            </a:r>
            <a:r>
              <a:rPr lang="en-US" sz="2400" b="1" dirty="0" err="1" smtClean="0">
                <a:solidFill>
                  <a:srgbClr val="00B050"/>
                </a:solidFill>
              </a:rPr>
              <a:t>tarde</a:t>
            </a:r>
            <a:endParaRPr lang="en-US" sz="24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6833159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  <p:bldP spid="9" grpId="0"/>
      <p:bldP spid="10" grpId="0"/>
      <p:bldP spid="2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2514600" y="533400"/>
            <a:ext cx="6400800" cy="1219200"/>
          </a:xfrm>
        </p:spPr>
        <p:txBody>
          <a:bodyPr/>
          <a:lstStyle/>
          <a:p>
            <a:r>
              <a:rPr lang="en-US" altLang="en-US" dirty="0" err="1">
                <a:solidFill>
                  <a:srgbClr val="FF0000"/>
                </a:solidFill>
              </a:rPr>
              <a:t>Tarea</a:t>
            </a:r>
            <a:r>
              <a:rPr lang="en-US" altLang="en-US" dirty="0">
                <a:solidFill>
                  <a:srgbClr val="FF0000"/>
                </a:solidFill>
              </a:rPr>
              <a:t> </a:t>
            </a:r>
            <a:r>
              <a:rPr lang="en-US" altLang="en-US" dirty="0" smtClean="0">
                <a:solidFill>
                  <a:srgbClr val="FF0000"/>
                </a:solidFill>
              </a:rPr>
              <a:t># 4 :</a:t>
            </a:r>
            <a:endParaRPr lang="en-US" altLang="en-US" dirty="0">
              <a:solidFill>
                <a:srgbClr val="FF0000"/>
              </a:solidFill>
            </a:endParaRP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438400" y="1600200"/>
            <a:ext cx="6400800" cy="5029200"/>
          </a:xfrm>
        </p:spPr>
        <p:txBody>
          <a:bodyPr/>
          <a:lstStyle/>
          <a:p>
            <a:pPr marL="609600" indent="-609600">
              <a:buFont typeface="Wingdings" pitchFamily="2" charset="2"/>
              <a:buNone/>
            </a:pPr>
            <a:endParaRPr lang="en-US" altLang="en-US" dirty="0"/>
          </a:p>
          <a:p>
            <a:pPr marL="609600" indent="-609600">
              <a:buFont typeface="Wingdings" pitchFamily="2" charset="2"/>
              <a:buNone/>
            </a:pPr>
            <a:r>
              <a:rPr lang="en-US" altLang="en-US" dirty="0" err="1" smtClean="0"/>
              <a:t>Completa</a:t>
            </a:r>
            <a:r>
              <a:rPr lang="en-US" altLang="en-US" dirty="0" smtClean="0"/>
              <a:t> la </a:t>
            </a:r>
            <a:r>
              <a:rPr lang="en-US" altLang="en-US" dirty="0" err="1" smtClean="0"/>
              <a:t>hoja</a:t>
            </a: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746483885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Proposal">
  <a:themeElements>
    <a:clrScheme name="Proposal 8">
      <a:dk1>
        <a:srgbClr val="000000"/>
      </a:dk1>
      <a:lt1>
        <a:srgbClr val="FFFFFF"/>
      </a:lt1>
      <a:dk2>
        <a:srgbClr val="8C0039"/>
      </a:dk2>
      <a:lt2>
        <a:srgbClr val="660066"/>
      </a:lt2>
      <a:accent1>
        <a:srgbClr val="C58BF9"/>
      </a:accent1>
      <a:accent2>
        <a:srgbClr val="9966FF"/>
      </a:accent2>
      <a:accent3>
        <a:srgbClr val="FFFFFF"/>
      </a:accent3>
      <a:accent4>
        <a:srgbClr val="000000"/>
      </a:accent4>
      <a:accent5>
        <a:srgbClr val="DFC4FB"/>
      </a:accent5>
      <a:accent6>
        <a:srgbClr val="8A5CE7"/>
      </a:accent6>
      <a:hlink>
        <a:srgbClr val="E4005C"/>
      </a:hlink>
      <a:folHlink>
        <a:srgbClr val="C36C03"/>
      </a:folHlink>
    </a:clrScheme>
    <a:fontScheme name="Proposal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Proposal 1">
        <a:dk1>
          <a:srgbClr val="777777"/>
        </a:dk1>
        <a:lt1>
          <a:srgbClr val="FFFFFF"/>
        </a:lt1>
        <a:dk2>
          <a:srgbClr val="333333"/>
        </a:dk2>
        <a:lt2>
          <a:srgbClr val="FFF4C3"/>
        </a:lt2>
        <a:accent1>
          <a:srgbClr val="C892FA"/>
        </a:accent1>
        <a:accent2>
          <a:srgbClr val="9966FF"/>
        </a:accent2>
        <a:accent3>
          <a:srgbClr val="ADADAD"/>
        </a:accent3>
        <a:accent4>
          <a:srgbClr val="DADADA"/>
        </a:accent4>
        <a:accent5>
          <a:srgbClr val="E0C7FC"/>
        </a:accent5>
        <a:accent6>
          <a:srgbClr val="8A5CE7"/>
        </a:accent6>
        <a:hlink>
          <a:srgbClr val="E4005C"/>
        </a:hlink>
        <a:folHlink>
          <a:srgbClr val="DC7A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posal 2">
        <a:dk1>
          <a:srgbClr val="1C1C1C"/>
        </a:dk1>
        <a:lt1>
          <a:srgbClr val="FFFFFF"/>
        </a:lt1>
        <a:dk2>
          <a:srgbClr val="5F5F5F"/>
        </a:dk2>
        <a:lt2>
          <a:srgbClr val="FFFFCC"/>
        </a:lt2>
        <a:accent1>
          <a:srgbClr val="4A5B64"/>
        </a:accent1>
        <a:accent2>
          <a:srgbClr val="AF9387"/>
        </a:accent2>
        <a:accent3>
          <a:srgbClr val="B6B6B6"/>
        </a:accent3>
        <a:accent4>
          <a:srgbClr val="DADADA"/>
        </a:accent4>
        <a:accent5>
          <a:srgbClr val="B1B5B8"/>
        </a:accent5>
        <a:accent6>
          <a:srgbClr val="9E857A"/>
        </a:accent6>
        <a:hlink>
          <a:srgbClr val="F3C43F"/>
        </a:hlink>
        <a:folHlink>
          <a:srgbClr val="66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posal 3">
        <a:dk1>
          <a:srgbClr val="4D4D4D"/>
        </a:dk1>
        <a:lt1>
          <a:srgbClr val="FFFFFF"/>
        </a:lt1>
        <a:dk2>
          <a:srgbClr val="666699"/>
        </a:dk2>
        <a:lt2>
          <a:srgbClr val="FFFFCC"/>
        </a:lt2>
        <a:accent1>
          <a:srgbClr val="8D8DB3"/>
        </a:accent1>
        <a:accent2>
          <a:srgbClr val="7A25D7"/>
        </a:accent2>
        <a:accent3>
          <a:srgbClr val="B8B8CA"/>
        </a:accent3>
        <a:accent4>
          <a:srgbClr val="DADADA"/>
        </a:accent4>
        <a:accent5>
          <a:srgbClr val="C5C5D6"/>
        </a:accent5>
        <a:accent6>
          <a:srgbClr val="6E20C3"/>
        </a:accent6>
        <a:hlink>
          <a:srgbClr val="66CCFF"/>
        </a:hlink>
        <a:folHlink>
          <a:srgbClr val="3333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posal 4">
        <a:dk1>
          <a:srgbClr val="10187C"/>
        </a:dk1>
        <a:lt1>
          <a:srgbClr val="F8F8F8"/>
        </a:lt1>
        <a:dk2>
          <a:srgbClr val="538DC7"/>
        </a:dk2>
        <a:lt2>
          <a:srgbClr val="CCECFF"/>
        </a:lt2>
        <a:accent1>
          <a:srgbClr val="879EC7"/>
        </a:accent1>
        <a:accent2>
          <a:srgbClr val="461B8B"/>
        </a:accent2>
        <a:accent3>
          <a:srgbClr val="B3C5E0"/>
        </a:accent3>
        <a:accent4>
          <a:srgbClr val="D4D4D4"/>
        </a:accent4>
        <a:accent5>
          <a:srgbClr val="C3CCE0"/>
        </a:accent5>
        <a:accent6>
          <a:srgbClr val="3F177D"/>
        </a:accent6>
        <a:hlink>
          <a:srgbClr val="0000FF"/>
        </a:hlink>
        <a:folHlink>
          <a:srgbClr val="0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posal 5">
        <a:dk1>
          <a:srgbClr val="002F2E"/>
        </a:dk1>
        <a:lt1>
          <a:srgbClr val="FFFFFF"/>
        </a:lt1>
        <a:dk2>
          <a:srgbClr val="008080"/>
        </a:dk2>
        <a:lt2>
          <a:srgbClr val="FFFFCC"/>
        </a:lt2>
        <a:accent1>
          <a:srgbClr val="0E6A52"/>
        </a:accent1>
        <a:accent2>
          <a:srgbClr val="3553A7"/>
        </a:accent2>
        <a:accent3>
          <a:srgbClr val="AAC0C0"/>
        </a:accent3>
        <a:accent4>
          <a:srgbClr val="DADADA"/>
        </a:accent4>
        <a:accent5>
          <a:srgbClr val="AAB9B3"/>
        </a:accent5>
        <a:accent6>
          <a:srgbClr val="2F4A97"/>
        </a:accent6>
        <a:hlink>
          <a:srgbClr val="1ACE9F"/>
        </a:hlink>
        <a:folHlink>
          <a:srgbClr val="B5B5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posal 6">
        <a:dk1>
          <a:srgbClr val="000000"/>
        </a:dk1>
        <a:lt1>
          <a:srgbClr val="E3FFFF"/>
        </a:lt1>
        <a:dk2>
          <a:srgbClr val="4400A8"/>
        </a:dk2>
        <a:lt2>
          <a:srgbClr val="005452"/>
        </a:lt2>
        <a:accent1>
          <a:srgbClr val="92CAC9"/>
        </a:accent1>
        <a:accent2>
          <a:srgbClr val="009999"/>
        </a:accent2>
        <a:accent3>
          <a:srgbClr val="EFFFFF"/>
        </a:accent3>
        <a:accent4>
          <a:srgbClr val="000000"/>
        </a:accent4>
        <a:accent5>
          <a:srgbClr val="C7E1E1"/>
        </a:accent5>
        <a:accent6>
          <a:srgbClr val="008A8A"/>
        </a:accent6>
        <a:hlink>
          <a:srgbClr val="187C16"/>
        </a:hlink>
        <a:folHlink>
          <a:srgbClr val="6600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posal 7">
        <a:dk1>
          <a:srgbClr val="000000"/>
        </a:dk1>
        <a:lt1>
          <a:srgbClr val="CCFF99"/>
        </a:lt1>
        <a:dk2>
          <a:srgbClr val="CC99FF"/>
        </a:dk2>
        <a:lt2>
          <a:srgbClr val="1B3600"/>
        </a:lt2>
        <a:accent1>
          <a:srgbClr val="009900"/>
        </a:accent1>
        <a:accent2>
          <a:srgbClr val="B7CA02"/>
        </a:accent2>
        <a:accent3>
          <a:srgbClr val="E2FFCA"/>
        </a:accent3>
        <a:accent4>
          <a:srgbClr val="000000"/>
        </a:accent4>
        <a:accent5>
          <a:srgbClr val="AACAAA"/>
        </a:accent5>
        <a:accent6>
          <a:srgbClr val="A6B702"/>
        </a:accent6>
        <a:hlink>
          <a:srgbClr val="FFCC0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posal 8">
        <a:dk1>
          <a:srgbClr val="000000"/>
        </a:dk1>
        <a:lt1>
          <a:srgbClr val="FFFFFF"/>
        </a:lt1>
        <a:dk2>
          <a:srgbClr val="8C0039"/>
        </a:dk2>
        <a:lt2>
          <a:srgbClr val="660066"/>
        </a:lt2>
        <a:accent1>
          <a:srgbClr val="C58BF9"/>
        </a:accent1>
        <a:accent2>
          <a:srgbClr val="9966FF"/>
        </a:accent2>
        <a:accent3>
          <a:srgbClr val="FFFFFF"/>
        </a:accent3>
        <a:accent4>
          <a:srgbClr val="000000"/>
        </a:accent4>
        <a:accent5>
          <a:srgbClr val="DFC4FB"/>
        </a:accent5>
        <a:accent6>
          <a:srgbClr val="8A5CE7"/>
        </a:accent6>
        <a:hlink>
          <a:srgbClr val="E4005C"/>
        </a:hlink>
        <a:folHlink>
          <a:srgbClr val="C36C03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2_Proposal">
  <a:themeElements>
    <a:clrScheme name="Proposal 8">
      <a:dk1>
        <a:srgbClr val="000000"/>
      </a:dk1>
      <a:lt1>
        <a:srgbClr val="FFFFFF"/>
      </a:lt1>
      <a:dk2>
        <a:srgbClr val="8C0039"/>
      </a:dk2>
      <a:lt2>
        <a:srgbClr val="660066"/>
      </a:lt2>
      <a:accent1>
        <a:srgbClr val="C58BF9"/>
      </a:accent1>
      <a:accent2>
        <a:srgbClr val="9966FF"/>
      </a:accent2>
      <a:accent3>
        <a:srgbClr val="FFFFFF"/>
      </a:accent3>
      <a:accent4>
        <a:srgbClr val="000000"/>
      </a:accent4>
      <a:accent5>
        <a:srgbClr val="DFC4FB"/>
      </a:accent5>
      <a:accent6>
        <a:srgbClr val="8A5CE7"/>
      </a:accent6>
      <a:hlink>
        <a:srgbClr val="E4005C"/>
      </a:hlink>
      <a:folHlink>
        <a:srgbClr val="C36C03"/>
      </a:folHlink>
    </a:clrScheme>
    <a:fontScheme name="Proposal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Proposal 1">
        <a:dk1>
          <a:srgbClr val="777777"/>
        </a:dk1>
        <a:lt1>
          <a:srgbClr val="FFFFFF"/>
        </a:lt1>
        <a:dk2>
          <a:srgbClr val="333333"/>
        </a:dk2>
        <a:lt2>
          <a:srgbClr val="FFF4C3"/>
        </a:lt2>
        <a:accent1>
          <a:srgbClr val="C892FA"/>
        </a:accent1>
        <a:accent2>
          <a:srgbClr val="9966FF"/>
        </a:accent2>
        <a:accent3>
          <a:srgbClr val="ADADAD"/>
        </a:accent3>
        <a:accent4>
          <a:srgbClr val="DADADA"/>
        </a:accent4>
        <a:accent5>
          <a:srgbClr val="E0C7FC"/>
        </a:accent5>
        <a:accent6>
          <a:srgbClr val="8A5CE7"/>
        </a:accent6>
        <a:hlink>
          <a:srgbClr val="E4005C"/>
        </a:hlink>
        <a:folHlink>
          <a:srgbClr val="DC7A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posal 2">
        <a:dk1>
          <a:srgbClr val="1C1C1C"/>
        </a:dk1>
        <a:lt1>
          <a:srgbClr val="FFFFFF"/>
        </a:lt1>
        <a:dk2>
          <a:srgbClr val="5F5F5F"/>
        </a:dk2>
        <a:lt2>
          <a:srgbClr val="FFFFCC"/>
        </a:lt2>
        <a:accent1>
          <a:srgbClr val="4A5B64"/>
        </a:accent1>
        <a:accent2>
          <a:srgbClr val="AF9387"/>
        </a:accent2>
        <a:accent3>
          <a:srgbClr val="B6B6B6"/>
        </a:accent3>
        <a:accent4>
          <a:srgbClr val="DADADA"/>
        </a:accent4>
        <a:accent5>
          <a:srgbClr val="B1B5B8"/>
        </a:accent5>
        <a:accent6>
          <a:srgbClr val="9E857A"/>
        </a:accent6>
        <a:hlink>
          <a:srgbClr val="F3C43F"/>
        </a:hlink>
        <a:folHlink>
          <a:srgbClr val="66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posal 3">
        <a:dk1>
          <a:srgbClr val="4D4D4D"/>
        </a:dk1>
        <a:lt1>
          <a:srgbClr val="FFFFFF"/>
        </a:lt1>
        <a:dk2>
          <a:srgbClr val="666699"/>
        </a:dk2>
        <a:lt2>
          <a:srgbClr val="FFFFCC"/>
        </a:lt2>
        <a:accent1>
          <a:srgbClr val="8D8DB3"/>
        </a:accent1>
        <a:accent2>
          <a:srgbClr val="7A25D7"/>
        </a:accent2>
        <a:accent3>
          <a:srgbClr val="B8B8CA"/>
        </a:accent3>
        <a:accent4>
          <a:srgbClr val="DADADA"/>
        </a:accent4>
        <a:accent5>
          <a:srgbClr val="C5C5D6"/>
        </a:accent5>
        <a:accent6>
          <a:srgbClr val="6E20C3"/>
        </a:accent6>
        <a:hlink>
          <a:srgbClr val="66CCFF"/>
        </a:hlink>
        <a:folHlink>
          <a:srgbClr val="3333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posal 4">
        <a:dk1>
          <a:srgbClr val="10187C"/>
        </a:dk1>
        <a:lt1>
          <a:srgbClr val="F8F8F8"/>
        </a:lt1>
        <a:dk2>
          <a:srgbClr val="538DC7"/>
        </a:dk2>
        <a:lt2>
          <a:srgbClr val="CCECFF"/>
        </a:lt2>
        <a:accent1>
          <a:srgbClr val="879EC7"/>
        </a:accent1>
        <a:accent2>
          <a:srgbClr val="461B8B"/>
        </a:accent2>
        <a:accent3>
          <a:srgbClr val="B3C5E0"/>
        </a:accent3>
        <a:accent4>
          <a:srgbClr val="D4D4D4"/>
        </a:accent4>
        <a:accent5>
          <a:srgbClr val="C3CCE0"/>
        </a:accent5>
        <a:accent6>
          <a:srgbClr val="3F177D"/>
        </a:accent6>
        <a:hlink>
          <a:srgbClr val="0000FF"/>
        </a:hlink>
        <a:folHlink>
          <a:srgbClr val="0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posal 5">
        <a:dk1>
          <a:srgbClr val="002F2E"/>
        </a:dk1>
        <a:lt1>
          <a:srgbClr val="FFFFFF"/>
        </a:lt1>
        <a:dk2>
          <a:srgbClr val="008080"/>
        </a:dk2>
        <a:lt2>
          <a:srgbClr val="FFFFCC"/>
        </a:lt2>
        <a:accent1>
          <a:srgbClr val="0E6A52"/>
        </a:accent1>
        <a:accent2>
          <a:srgbClr val="3553A7"/>
        </a:accent2>
        <a:accent3>
          <a:srgbClr val="AAC0C0"/>
        </a:accent3>
        <a:accent4>
          <a:srgbClr val="DADADA"/>
        </a:accent4>
        <a:accent5>
          <a:srgbClr val="AAB9B3"/>
        </a:accent5>
        <a:accent6>
          <a:srgbClr val="2F4A97"/>
        </a:accent6>
        <a:hlink>
          <a:srgbClr val="1ACE9F"/>
        </a:hlink>
        <a:folHlink>
          <a:srgbClr val="B5B5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posal 6">
        <a:dk1>
          <a:srgbClr val="000000"/>
        </a:dk1>
        <a:lt1>
          <a:srgbClr val="E3FFFF"/>
        </a:lt1>
        <a:dk2>
          <a:srgbClr val="4400A8"/>
        </a:dk2>
        <a:lt2>
          <a:srgbClr val="005452"/>
        </a:lt2>
        <a:accent1>
          <a:srgbClr val="92CAC9"/>
        </a:accent1>
        <a:accent2>
          <a:srgbClr val="009999"/>
        </a:accent2>
        <a:accent3>
          <a:srgbClr val="EFFFFF"/>
        </a:accent3>
        <a:accent4>
          <a:srgbClr val="000000"/>
        </a:accent4>
        <a:accent5>
          <a:srgbClr val="C7E1E1"/>
        </a:accent5>
        <a:accent6>
          <a:srgbClr val="008A8A"/>
        </a:accent6>
        <a:hlink>
          <a:srgbClr val="187C16"/>
        </a:hlink>
        <a:folHlink>
          <a:srgbClr val="6600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posal 7">
        <a:dk1>
          <a:srgbClr val="000000"/>
        </a:dk1>
        <a:lt1>
          <a:srgbClr val="CCFF99"/>
        </a:lt1>
        <a:dk2>
          <a:srgbClr val="CC99FF"/>
        </a:dk2>
        <a:lt2>
          <a:srgbClr val="1B3600"/>
        </a:lt2>
        <a:accent1>
          <a:srgbClr val="009900"/>
        </a:accent1>
        <a:accent2>
          <a:srgbClr val="B7CA02"/>
        </a:accent2>
        <a:accent3>
          <a:srgbClr val="E2FFCA"/>
        </a:accent3>
        <a:accent4>
          <a:srgbClr val="000000"/>
        </a:accent4>
        <a:accent5>
          <a:srgbClr val="AACAAA"/>
        </a:accent5>
        <a:accent6>
          <a:srgbClr val="A6B702"/>
        </a:accent6>
        <a:hlink>
          <a:srgbClr val="FFCC0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posal 8">
        <a:dk1>
          <a:srgbClr val="000000"/>
        </a:dk1>
        <a:lt1>
          <a:srgbClr val="FFFFFF"/>
        </a:lt1>
        <a:dk2>
          <a:srgbClr val="8C0039"/>
        </a:dk2>
        <a:lt2>
          <a:srgbClr val="660066"/>
        </a:lt2>
        <a:accent1>
          <a:srgbClr val="C58BF9"/>
        </a:accent1>
        <a:accent2>
          <a:srgbClr val="9966FF"/>
        </a:accent2>
        <a:accent3>
          <a:srgbClr val="FFFFFF"/>
        </a:accent3>
        <a:accent4>
          <a:srgbClr val="000000"/>
        </a:accent4>
        <a:accent5>
          <a:srgbClr val="DFC4FB"/>
        </a:accent5>
        <a:accent6>
          <a:srgbClr val="8A5CE7"/>
        </a:accent6>
        <a:hlink>
          <a:srgbClr val="E4005C"/>
        </a:hlink>
        <a:folHlink>
          <a:srgbClr val="C36C03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6668</TotalTime>
  <Words>224</Words>
  <Application>Microsoft Office PowerPoint</Application>
  <PresentationFormat>On-screen Show (4:3)</PresentationFormat>
  <Paragraphs>87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6</vt:i4>
      </vt:variant>
    </vt:vector>
  </HeadingPairs>
  <TitlesOfParts>
    <vt:vector size="8" baseType="lpstr">
      <vt:lpstr>1_Proposal</vt:lpstr>
      <vt:lpstr>2_Proposal</vt:lpstr>
      <vt:lpstr>L.O: to learn how to tell time in Spanish</vt:lpstr>
      <vt:lpstr>Vocabulario</vt:lpstr>
      <vt:lpstr>REGLAS</vt:lpstr>
      <vt:lpstr>Time of Day</vt:lpstr>
      <vt:lpstr>Practica</vt:lpstr>
      <vt:lpstr>Tarea # 4 :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Hoy- Today Mañana-Tomorrow</dc:title>
  <dc:creator>Helen Zumaeta</dc:creator>
  <cp:lastModifiedBy>Helen Zumaeta</cp:lastModifiedBy>
  <cp:revision>29</cp:revision>
  <cp:lastPrinted>2015-09-22T14:53:55Z</cp:lastPrinted>
  <dcterms:created xsi:type="dcterms:W3CDTF">2013-09-19T18:07:41Z</dcterms:created>
  <dcterms:modified xsi:type="dcterms:W3CDTF">2015-09-25T17:14:29Z</dcterms:modified>
</cp:coreProperties>
</file>